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98C3D-F973-48A1-93B8-125322B69842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D1DEC4E-EC0E-4014-A512-F00FA4F5C7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98C3D-F973-48A1-93B8-125322B69842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DEC4E-EC0E-4014-A512-F00FA4F5C7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D1DEC4E-EC0E-4014-A512-F00FA4F5C7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98C3D-F973-48A1-93B8-125322B69842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98C3D-F973-48A1-93B8-125322B69842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D1DEC4E-EC0E-4014-A512-F00FA4F5C7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98C3D-F973-48A1-93B8-125322B69842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D1DEC4E-EC0E-4014-A512-F00FA4F5C7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9298C3D-F973-48A1-93B8-125322B69842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DEC4E-EC0E-4014-A512-F00FA4F5C7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98C3D-F973-48A1-93B8-125322B69842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D1DEC4E-EC0E-4014-A512-F00FA4F5C7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98C3D-F973-48A1-93B8-125322B69842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D1DEC4E-EC0E-4014-A512-F00FA4F5C7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98C3D-F973-48A1-93B8-125322B69842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1DEC4E-EC0E-4014-A512-F00FA4F5C7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D1DEC4E-EC0E-4014-A512-F00FA4F5C7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98C3D-F973-48A1-93B8-125322B69842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D1DEC4E-EC0E-4014-A512-F00FA4F5C7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9298C3D-F973-48A1-93B8-125322B69842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9298C3D-F973-48A1-93B8-125322B69842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D1DEC4E-EC0E-4014-A512-F00FA4F5C7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5257800"/>
            <a:ext cx="7772400" cy="914400"/>
          </a:xfrm>
        </p:spPr>
        <p:txBody>
          <a:bodyPr>
            <a:noAutofit/>
          </a:bodyPr>
          <a:lstStyle/>
          <a:p>
            <a:pPr algn="r"/>
            <a:r>
              <a:rPr lang="en-US" sz="240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Ths. BS. Đào Trung Hiếu</a:t>
            </a:r>
          </a:p>
          <a:p>
            <a:endParaRPr lang="en-US" sz="240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00607E"/>
                </a:solidFill>
              </a:rPr>
              <a:t>PHƯƠNG HƯỚNG TRONG NHIỆM KỲ V ( 2013-2018)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534400" cy="990600"/>
          </a:xfrm>
        </p:spPr>
        <p:txBody>
          <a:bodyPr>
            <a:normAutofit fontScale="90000"/>
          </a:bodyPr>
          <a:lstStyle/>
          <a:p>
            <a:r>
              <a:rPr lang="en-US" b="1" smtClean="0">
                <a:solidFill>
                  <a:srgbClr val="00607E"/>
                </a:solidFill>
              </a:rPr>
              <a:t>PHƯƠNG HƯỚNG TRONG NHIỆM KỲ TỚI</a:t>
            </a:r>
            <a:endParaRPr lang="en-US" b="1">
              <a:solidFill>
                <a:srgbClr val="00607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Cố gắng duy trì  họp thường kỳ của hội 3 tháng 1 lần</a:t>
            </a:r>
          </a:p>
          <a:p>
            <a:r>
              <a:rPr lang="en-US" smtClean="0"/>
              <a:t>Duy trì sinh hoạt chuyên môn của hội  tối thiểu 1 lần / năm</a:t>
            </a:r>
          </a:p>
          <a:p>
            <a:r>
              <a:rPr lang="en-US" smtClean="0"/>
              <a:t>Tiếp tục phát triển đào tạo nâng cao tay nghề liên tục hàng năm cho các hội viên</a:t>
            </a:r>
          </a:p>
          <a:p>
            <a:r>
              <a:rPr lang="en-US" smtClean="0"/>
              <a:t>Tiếp tục phát triển các mũi nhọn chuyên khoa sau như PT Tim Mạch, Lồng ngực, sơ sinh, Thần kinh Nhi</a:t>
            </a:r>
          </a:p>
          <a:p>
            <a:r>
              <a:rPr lang="en-US" smtClean="0"/>
              <a:t>Tăng cường hợp tác quốc tế, tham gia hội nghị quốc tế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smtClean="0">
                <a:solidFill>
                  <a:srgbClr val="00607E"/>
                </a:solidFill>
              </a:rPr>
              <a:t>PHƯƠNG HƯỚNG TRONG NHIỆM KỲ TỚI</a:t>
            </a:r>
            <a:endParaRPr lang="en-US" b="1">
              <a:solidFill>
                <a:srgbClr val="00607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Đưa ra phác đổ điều trị ngoại khoa của Hội nhằm thống nhất trong chỉ định, phương pháp điều trị giữa các BV. </a:t>
            </a:r>
          </a:p>
          <a:p>
            <a:r>
              <a:rPr lang="en-US" smtClean="0"/>
              <a:t>Hợp tác tham vấn chuyên môn, chỉ đạo tuyến  cho các  BV tuyến cơ sở áp dụng những phương pháp phẫu thuật mới…</a:t>
            </a:r>
          </a:p>
          <a:p>
            <a:r>
              <a:rPr lang="en-US" smtClean="0"/>
              <a:t>Cố gắng tạo nguồn kinh phí để duy trì, phát triển các hoạt động chuyên môn của Hội.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81000" y="381000"/>
            <a:ext cx="8077200" cy="1752600"/>
          </a:xfrm>
        </p:spPr>
        <p:txBody>
          <a:bodyPr>
            <a:normAutofit/>
          </a:bodyPr>
          <a:lstStyle/>
          <a:p>
            <a:r>
              <a:rPr lang="en-US" sz="4000" b="1" smtClean="0">
                <a:solidFill>
                  <a:srgbClr val="0070C0"/>
                </a:solidFill>
              </a:rPr>
              <a:t>XIN CHÂN THÀNH CẢM ƠN !</a:t>
            </a:r>
            <a:endParaRPr lang="en-US" sz="4000" b="1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22">
      <a:dk1>
        <a:srgbClr val="FFFFFF"/>
      </a:dk1>
      <a:lt1>
        <a:sysClr val="window" lastClr="FFFFFF"/>
      </a:lt1>
      <a:dk2>
        <a:srgbClr val="646B86"/>
      </a:dk2>
      <a:lt2>
        <a:srgbClr val="323543"/>
      </a:lt2>
      <a:accent1>
        <a:srgbClr val="D16349"/>
      </a:accent1>
      <a:accent2>
        <a:srgbClr val="CCB400"/>
      </a:accent2>
      <a:accent3>
        <a:srgbClr val="005390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</TotalTime>
  <Words>186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Civic</vt:lpstr>
      <vt:lpstr>PHƯƠNG HƯỚNG TRONG NHIỆM KỲ V ( 2013-2018)</vt:lpstr>
      <vt:lpstr>PHƯƠNG HƯỚNG TRONG NHIỆM KỲ TỚI</vt:lpstr>
      <vt:lpstr>PHƯƠNG HƯỚNG TRONG NHIỆM KỲ TỚI</vt:lpstr>
      <vt:lpstr>XIN CHÂN THÀNH CẢM ƠN !</vt:lpstr>
    </vt:vector>
  </TitlesOfParts>
  <Company>Children's Hospital 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PHƯƠNG HƯỚNG TRONG NHIỆM KỲ V ( 2013-2018)</dc:title>
  <dc:creator>Hoang Minh</dc:creator>
  <cp:lastModifiedBy>Hoang Minh</cp:lastModifiedBy>
  <cp:revision>3</cp:revision>
  <dcterms:created xsi:type="dcterms:W3CDTF">2013-09-18T07:26:00Z</dcterms:created>
  <dcterms:modified xsi:type="dcterms:W3CDTF">2013-09-19T00:45:14Z</dcterms:modified>
</cp:coreProperties>
</file>